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  <Override PartName="/ppt/notesSlides/notesSlide4.xml" ContentType="application/vnd.openxmlformats-officedocument.presentationml.notesSlide+xml"/>
  <Override PartName="/ppt/media/media1.mov" ContentType="video/unknown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git+https://github.com/tanimislam/nprstuff.git#egginfo=nprstuff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tanimislam.github.io/covid19movies/covid19_conus_cases_LATEST.mp4" TargetMode="Externa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tanimislam.github.io/covid19movies/covid19_conus_cases_LATEST.mp4" TargetMode="Externa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pPr/>
          </a:p>
          <a:p>
            <a:pPr/>
            <a:r>
              <a:t>SHOW HOW TO INSTALL TOOL: python3 -m pip install —user </a:t>
            </a:r>
            <a:r>
              <a:rPr u="sng">
                <a:hlinkClick r:id="rId3" invalidUrl="" action="" tgtFrame="" tooltip="" history="1" highlightClick="0" endSnd="0"/>
              </a:rPr>
              <a:t>git+https://github.com/tanimislam/nprstuff.git#egginfo=nprstuff</a:t>
            </a:r>
          </a:p>
          <a:p>
            <a:pPr/>
          </a:p>
          <a:p>
            <a:pPr/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7" name="Shape 2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6" name="Shape 2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Latest movie of CONUS COVID-19 CASES lives at </a:t>
            </a:r>
            <a:r>
              <a:rPr u="sng">
                <a:hlinkClick r:id="rId3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2" name="Shape 2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Latest movie of CONUS COVID-19 CASES lives at </a:t>
            </a:r>
            <a:r>
              <a:rPr u="sng">
                <a:hlinkClick r:id="rId3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1" name="Shape 3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6" name="Shape 3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FOR PLEX_MUSIC_SONGS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GETS THE MUSICBRAINZ METADATA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DO A DEMONSTRATION OF HOWDY_MUSIC_SONGS: Air, All I Need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Image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b="0" spc="0"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nprstuff/blob/master/nprstuff/cli/autoCropImage.py" TargetMode="External"/><Relationship Id="rId5" Type="http://schemas.openxmlformats.org/officeDocument/2006/relationships/hyperlink" Target="https://github.com/tanimislam/nprstuff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st.github.com/tanimislam/406a1379e746c9882c101f656a6da949" TargetMode="External"/><Relationship Id="rId4" Type="http://schemas.openxmlformats.org/officeDocument/2006/relationships/hyperlink" Target="https://ffmpeg.org" TargetMode="External"/><Relationship Id="rId5" Type="http://schemas.openxmlformats.org/officeDocument/2006/relationships/hyperlink" Target="https://docs.python.org/3/library/subprocess.html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hamelot.io/visualization/using-ffmpeg-to-convert-a-set-of-images-into-a-video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tanimislam/covid19_stats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2.png"/><Relationship Id="rId6" Type="http://schemas.openxmlformats.org/officeDocument/2006/relationships/hyperlink" Target="https://tanimislam.github.io/covid19movies/covid19_conus_cases_LATEST.mp4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" TargetMode="External"/><Relationship Id="rId4" Type="http://schemas.openxmlformats.org/officeDocument/2006/relationships/hyperlink" Target="https://www.readthedocs.io" TargetMode="External"/><Relationship Id="rId5" Type="http://schemas.openxmlformats.org/officeDocument/2006/relationships/hyperlink" Target="https://rg3.github.io/youtube-dl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tanim.islam@gmail.com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Lucas_Bros._Moving_Co." TargetMode="External"/><Relationship Id="rId5" Type="http://schemas.openxmlformats.org/officeDocument/2006/relationships/image" Target="../media/image2.g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usicbrainz.org" TargetMode="External"/><Relationship Id="rId3" Type="http://schemas.openxmlformats.org/officeDocument/2006/relationships/hyperlink" Target="https://ytdl-org.github.io/youtube-dl/index.html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howdy" TargetMode="External"/><Relationship Id="rId5" Type="http://schemas.openxmlformats.org/officeDocument/2006/relationships/hyperlink" Target="https://tanimislam.github.io/howdy/howdy-music/cli_tools/howdy_music_cli.html?highlight=howdy_music_songs#howdy-music-songs" TargetMode="External"/><Relationship Id="rId6" Type="http://schemas.openxmlformats.org/officeDocument/2006/relationships/video" Target="../media/media2.mp4"/><Relationship Id="rId7" Type="http://schemas.microsoft.com/office/2007/relationships/media" Target="../media/media2.mp4"/><Relationship Id="rId8" Type="http://schemas.openxmlformats.org/officeDocument/2006/relationships/image" Target="../media/image1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thub.com/tanimislam/howdy" TargetMode="External"/><Relationship Id="rId5" Type="http://schemas.openxmlformats.org/officeDocument/2006/relationships/hyperlink" Target="https://github.com/tanimislam/covid19_stats" TargetMode="External"/><Relationship Id="rId6" Type="http://schemas.openxmlformats.org/officeDocument/2006/relationships/hyperlink" Target="git+https://github.com/tanimislam/covid19_stats.git#egginfo=covid19_stats" TargetMode="External"/><Relationship Id="rId7" Type="http://schemas.openxmlformats.org/officeDocument/2006/relationships/hyperlink" Target="https://gist.github.com/tanimislam/406a1379e746c9882c101f656a6da949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gist.github.com/tanimislam/406a1379e746c9882c101f656a6da949" TargetMode="External"/><Relationship Id="rId5" Type="http://schemas.openxmlformats.org/officeDocument/2006/relationships/hyperlink" Target="https://gitub.com/tanimislam/nprstff" TargetMode="External"/><Relationship Id="rId6" Type="http://schemas.openxmlformats.org/officeDocument/2006/relationships/hyperlink" Target="https://github.com/tanimislam/covid19_stats" TargetMode="External"/><Relationship Id="rId7" Type="http://schemas.openxmlformats.org/officeDocument/2006/relationships/hyperlink" Target="https://github.com/tanimislam/howdy" TargetMode="External"/><Relationship Id="rId8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matplotlib.org/3.2.1/api/image_api.html#matplotlib.image.imread" TargetMode="External"/><Relationship Id="rId5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mstamy2/PyPDF2" TargetMode="External"/><Relationship Id="rId4" Type="http://schemas.openxmlformats.org/officeDocument/2006/relationships/hyperlink" Target="https://www.ghostscript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ANIM ISLA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</a:t>
            </a:r>
          </a:p>
        </p:txBody>
      </p:sp>
      <p:sp>
        <p:nvSpPr>
          <p:cNvPr id="181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2" name="8 JULY 2020…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257047">
              <a:defRPr spc="47" sz="1584"/>
            </a:pPr>
            <a:r>
              <a:t>8 JULY 2020</a:t>
            </a:r>
          </a:p>
          <a:p>
            <a:pPr defTabSz="257047">
              <a:defRPr spc="47" sz="1584"/>
            </a:pPr>
            <a:r>
              <a:t>4 FEBRUARY 2021</a:t>
            </a:r>
          </a:p>
        </p:txBody>
      </p:sp>
      <p:sp>
        <p:nvSpPr>
          <p:cNvPr id="183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  <p:pic>
        <p:nvPicPr>
          <p:cNvPr id="234" name="cumulative_plot_emission.pdf" descr="cumulative_plot_emiss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5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UNCROPPED</a:t>
            </a:r>
          </a:p>
        </p:txBody>
      </p:sp>
      <p:pic>
        <p:nvPicPr>
          <p:cNvPr id="236" name="cumulative_plot_emission_cropped.pdf" descr="cumulative_plot_emission_croppe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7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AUTOCROPPED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fill="norm" stroke="1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utoCropImage, from NPRSTUFF Github Repo, automatically crops images."/>
          <p:cNvSpPr txBox="1"/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 invalidUrl="" action="" tgtFrame="" tooltip="" history="1" highlightClick="0" endSnd="0"/>
              </a:rPr>
              <a:t>autoCropImage</a:t>
            </a:r>
            <a:r>
              <a:t>, from </a:t>
            </a:r>
            <a:r>
              <a:rPr u="sng">
                <a:hlinkClick r:id="rId5" invalidUrl="" action="" tgtFrame="" tooltip="" history="1" highlightClick="0" endSnd="0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2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</a:t>
            </a:r>
          </a:p>
        </p:txBody>
      </p:sp>
      <p:sp>
        <p:nvSpPr>
          <p:cNvPr id="243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One functionality, MP4 movie from a sequence of images, is created for this presentation and as a GitHub Gi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 invalidUrl="" action="" tgtFrame="" tooltip="" history="1" highlightClick="0" endSnd="0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 invalidUrl="" action="" tgtFrame="" tooltip="" history="1" highlightClick="0" endSnd="0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 invalidUrl="" action="" tgtFrame="" tooltip="" history="1" highlightClick="0" endSnd="0"/>
              </a:rPr>
              <a:t>subprocess</a:t>
            </a:r>
            <a:r>
              <a:t>.</a:t>
            </a:r>
          </a:p>
        </p:txBody>
      </p:sp>
      <p:sp>
        <p:nvSpPr>
          <p:cNvPr id="250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VIE FROM IMAGE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MOVIE FROM IMAGE SEQUENCE</a:t>
            </a:r>
          </a:p>
        </p:txBody>
      </p:sp>
      <p:sp>
        <p:nvSpPr>
          <p:cNvPr id="253" name="Python CLI follows this website on creating an MP4 movie from sequence of images.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 invalidUrl="" action="" tgtFrame="" tooltip="" history="1" highlightClick="0" endSnd="0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54" name="mcmc_img_195.png" descr="mcmc_img_195.png"/>
          <p:cNvPicPr>
            <a:picLocks noChangeAspect="1"/>
          </p:cNvPicPr>
          <p:nvPr/>
        </p:nvPicPr>
        <p:blipFill>
          <a:blip r:embed="rId5">
            <a:extLst/>
          </a:blip>
          <a:srcRect l="0" t="16600" r="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cmc_img_225.png" descr="mcmc_img_225.png"/>
          <p:cNvPicPr>
            <a:picLocks noChangeAspect="1"/>
          </p:cNvPicPr>
          <p:nvPr/>
        </p:nvPicPr>
        <p:blipFill>
          <a:blip r:embed="rId6">
            <a:extLst/>
          </a:blip>
          <a:srcRect l="0" t="16600" r="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mcmc_img_255.png" descr="mcmc_img_255.png"/>
          <p:cNvPicPr>
            <a:picLocks noChangeAspect="1"/>
          </p:cNvPicPr>
          <p:nvPr/>
        </p:nvPicPr>
        <p:blipFill>
          <a:blip r:embed="rId7">
            <a:extLst/>
          </a:blip>
          <a:srcRect l="0" t="16600" r="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mcmc_img_165.png" descr="mcmc_img_165.png"/>
          <p:cNvPicPr>
            <a:picLocks noChangeAspect="1"/>
          </p:cNvPicPr>
          <p:nvPr/>
        </p:nvPicPr>
        <p:blipFill>
          <a:blip r:embed="rId8">
            <a:extLst/>
          </a:blip>
          <a:srcRect l="0" t="16600" r="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165</a:t>
            </a:r>
          </a:p>
        </p:txBody>
      </p:sp>
      <p:sp>
        <p:nvSpPr>
          <p:cNvPr id="259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195</a:t>
            </a:r>
          </a:p>
        </p:txBody>
      </p:sp>
      <p:sp>
        <p:nvSpPr>
          <p:cNvPr id="260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225</a:t>
            </a:r>
          </a:p>
        </p:txBody>
      </p:sp>
      <p:sp>
        <p:nvSpPr>
          <p:cNvPr id="261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255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EMONSTRATE MOVIE FROM IMAGE SEQUENCE #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251" sz="8370"/>
            </a:lvl1pPr>
          </a:lstStyle>
          <a:p>
            <a:pPr/>
            <a:r>
              <a:t>DEMONSTRATE MOVIE FROM IMAGE SEQUENCE #1</a:t>
            </a:r>
          </a:p>
        </p:txBody>
      </p:sp>
      <p:pic>
        <p:nvPicPr>
          <p:cNvPr id="264" name="mcmc_images.mp4" descr="mcmc_images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python3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rom the COVID-19 statistics Github repo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 invalidUrl="" action="" tgtFrame="" tooltip="" history="1" highlightClick="0" endSnd="0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70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sp>
        <p:nvSpPr>
          <p:cNvPr id="271" name="python3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python3 demo_create_movie_sequence.py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--dirname="covid19_conus_cases_04072020_imagefiles"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4" name="covid19_conus_cases_04072020.mov" descr="covid19_conus_cases_04072020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9" name="covid19_conus_cases_04072020.mov" descr="covid19_conus_cases_04072020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Latest movie of CONUS COVID-19 CASES lives at https://tanimislam.github.io/covid19movies/covid19_conus_cases_LATEST.mp4"/>
          <p:cNvSpPr/>
          <p:nvPr/>
        </p:nvSpPr>
        <p:spPr>
          <a:xfrm>
            <a:off x="1276763" y="7114714"/>
            <a:ext cx="8133285" cy="4850858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lnSpc>
                <a:spcPct val="117999"/>
              </a:lnSpc>
              <a:spcBef>
                <a:spcPts val="0"/>
              </a:spcBef>
              <a:defRPr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Latest movie of CONUS COVID-19 CASES lives at </a:t>
            </a:r>
            <a:r>
              <a:rPr u="sng">
                <a:hlinkClick r:id="rId6" invalidUrl="" action="" tgtFrame="" tooltip="" history="1" highlightClick="0" endSnd="0"/>
              </a:rPr>
              <a:t>https://tanimislam.github.io/covid19movies/covid19_conus_cases_LATEST.mp4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Why use? Some services (such as GitHub or Read the Docs) do not allow movie files in document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Why use? Some services (such as </a:t>
            </a:r>
            <a:r>
              <a:rPr u="sng">
                <a:hlinkClick r:id="rId3" invalidUrl="" action="" tgtFrame="" tooltip="" history="1" highlightClick="0" endSnd="0"/>
              </a:rPr>
              <a:t>GitHub</a:t>
            </a:r>
            <a:r>
              <a:t> or </a:t>
            </a:r>
            <a:r>
              <a:rPr u="sng">
                <a:hlinkClick r:id="rId4" invalidUrl="" action="" tgtFrame="" tooltip="" history="1" highlightClick="0" endSnd="0"/>
              </a:rPr>
              <a:t>Read the Docs</a:t>
            </a:r>
            <a:r>
              <a:t>) do not allow movie files in documentation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Two-step process creates a GIF from an MP4 file, taken from this website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1st pass creates a high-quality global color palette representative of movie file.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YouTube to GIF (YouTube → MP4 → GIF) uses </a:t>
            </a:r>
            <a:r>
              <a:rPr u="sng">
                <a:hlinkClick r:id="rId5" invalidUrl="" action="" tgtFrame="" tooltip="" history="1" highlightClick="0" endSnd="0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85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ANIM ISLA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</a:t>
            </a:r>
          </a:p>
        </p:txBody>
      </p:sp>
      <p:sp>
        <p:nvSpPr>
          <p:cNvPr id="188" name="ONLINE PRESENTATION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9" name="tanim.islam@gmail.com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/>
            <a:r>
              <a:rPr u="sng">
                <a:hlinkClick r:id="rId2" invalidUrl="" action="" tgtFrame="" tooltip="" history="1" highlightClick="0" endSnd="0"/>
              </a:rPr>
              <a:t>tanim.islam@gmail.com</a:t>
            </a:r>
          </a:p>
        </p:txBody>
      </p:sp>
      <p:sp>
        <p:nvSpPr>
          <p:cNvPr id="190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91" name="Anecdotes from a Python Programm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Anecdotes from a Python Programmer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Also uses NPRSTUFF’s convertImage’s other functionalities"/>
          <p:cNvSpPr txBox="1"/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Also uses NPRSTUFF’s convertImage’s other functionalities</a:t>
            </a:r>
          </a:p>
        </p:txBody>
      </p:sp>
      <p:sp>
        <p:nvSpPr>
          <p:cNvPr id="288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  <p:grpSp>
        <p:nvGrpSpPr>
          <p:cNvPr id="291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89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90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b="0" spc="0" sz="320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onvertImage movie -f covid19_conus_cases_04072020.mp4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94" name="animated gif from mp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mp4</a:t>
            </a:r>
          </a:p>
        </p:txBody>
      </p:sp>
      <p:pic>
        <p:nvPicPr>
          <p:cNvPr id="295" name="covid19_conus_cases_04072020.gif" descr="covid19_conus_cases_0407202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A busy scene from the animated show, Lucas Bros. Moving Co.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A busy scene from the animated show, </a:t>
            </a:r>
            <a:r>
              <a:rPr u="sng">
                <a:hlinkClick r:id="rId4" invalidUrl="" action="" tgtFrame="" tooltip="" history="1" highlightClick="0" endSnd="0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298" name="animated gif from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Youtube</a:t>
            </a:r>
          </a:p>
        </p:txBody>
      </p:sp>
      <p:pic>
        <p:nvPicPr>
          <p:cNvPr id="299" name="lucas_bros.gif" descr="lucas_bro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MAKING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MAKING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pc="180" sz="603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06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 invalidUrl="" action="" tgtFrame="" tooltip="" history="1" highlightClick="0" endSnd="0"/>
              </a:rPr>
              <a:t>MUSICBRAINZ</a:t>
            </a:r>
            <a:r>
              <a:t>)</a:t>
            </a:r>
          </a:p>
        </p:txBody>
      </p:sp>
      <p:sp>
        <p:nvSpPr>
          <p:cNvPr id="307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 invalidUrl="" action="" tgtFrame="" tooltip="" history="1" highlightClick="0" endSnd="0"/>
              </a:rPr>
              <a:t>YOUTUBE-DL</a:t>
            </a:r>
            <a:r>
              <a:t>)</a:t>
            </a:r>
          </a:p>
        </p:txBody>
      </p:sp>
      <p:sp>
        <p:nvSpPr>
          <p:cNvPr id="308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lvl1pPr>
          </a:lstStyle>
          <a:p>
            <a:pPr/>
            <a:r>
              <a:t>M4A FILE (WITH ALL METADATA)</a:t>
            </a:r>
          </a:p>
        </p:txBody>
      </p:sp>
      <p:sp>
        <p:nvSpPr>
          <p:cNvPr id="309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0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I USE HOWDY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9044">
              <a:defRPr spc="221" sz="7380"/>
            </a:lvl1pPr>
          </a:lstStyle>
          <a:p>
            <a:pPr/>
            <a:r>
              <a:t>I USE HOWDY_music_Songs to download music</a:t>
            </a:r>
          </a:p>
        </p:txBody>
      </p:sp>
      <p:sp>
        <p:nvSpPr>
          <p:cNvPr id="313" name="plex_music_songs lives in HOWDY repository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plex_music_songs lives in </a:t>
            </a:r>
            <a:r>
              <a:rPr u="sng">
                <a:hlinkClick r:id="rId4" invalidUrl="" action="" tgtFrame="" tooltip="" history="1" highlightClick="0" endSnd="0"/>
              </a:rPr>
              <a:t>HOWDY</a:t>
            </a:r>
            <a:r>
              <a:t> repository.</a:t>
            </a:r>
          </a:p>
          <a:p>
            <a:pPr>
              <a:buBlip>
                <a:blip r:embed="rId3"/>
              </a:buBlip>
            </a:pPr>
            <a:r>
              <a:t>Its documentation </a:t>
            </a:r>
            <a:r>
              <a:rPr u="sng">
                <a:hlinkClick r:id="rId5" invalidUrl="" action="" tgtFrame="" tooltip="" history="1" highlightClick="0" endSnd="0"/>
              </a:rPr>
              <a:t>lives here</a:t>
            </a:r>
            <a:r>
              <a:t>.</a:t>
            </a:r>
          </a:p>
        </p:txBody>
      </p:sp>
      <p:pic>
        <p:nvPicPr>
          <p:cNvPr id="314" name="howdy_music_songs_download_artist_songs.mp4" descr="howdy_music_songs_download_artist_songs.mp4"/>
          <p:cNvPicPr>
            <a:picLocks noChangeAspect="0"/>
          </p:cNvPicPr>
          <p:nvPr>
            <p:ph type="pic" idx="21"/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3660716" y="3114073"/>
            <a:ext cx="9924608" cy="75132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0000" fill="hold"/>
                                        <p:tgtEl>
                                          <p:spTgt spid="3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1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NPRSTUFF: python3 -m pip install --user git+https://github.com/tanimislam/nprstuff.git#egginfo=nprstuf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 invalidUrl="" action="" tgtFrame="" tooltip="" history="1" highlightClick="0" endSnd="0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 invalidUrl="" action="" tgtFrame="" tooltip="" history="1" highlightClick="0" endSnd="0"/>
              </a:rPr>
              <a:t>HOWDY</a:t>
            </a:r>
            <a:r>
              <a:t>: python3 -m pip install --user git+https://github.com/tanimislam/howdy.git#egginfo=howdy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 invalidUrl="" action="" tgtFrame="" tooltip="" history="1" highlightClick="0" endSnd="0"/>
              </a:rPr>
              <a:t>COVID19_STATS</a:t>
            </a:r>
            <a:r>
              <a:t>: python3 -m pip install -user </a:t>
            </a:r>
            <a:r>
              <a:rPr u="sng">
                <a:hlinkClick r:id="rId6" invalidUrl="" action="" tgtFrame="" tooltip="" history="1" highlightClick="0" endSnd="0"/>
              </a:rPr>
              <a:t>git+https://github.com/tanimislam/covid19_stats.git#egginfo=covid19_stats</a:t>
            </a:r>
          </a:p>
          <a:p>
            <a:pPr>
              <a:buBlip>
                <a:blip r:embed="rId2"/>
              </a:buBlip>
            </a:pPr>
            <a:r>
              <a:rPr u="sng">
                <a:hlinkClick r:id="rId7" invalidUrl="" action="" tgtFrame="" tooltip="" history="1" highlightClick="0" endSnd="0"/>
              </a:rPr>
              <a:t>GITHUB GIST THAT MAKES MOVIES FROM IMAGES</a:t>
            </a:r>
          </a:p>
        </p:txBody>
      </p:sp>
      <p:sp>
        <p:nvSpPr>
          <p:cNvPr id="321" name="RESOURCES in this 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248" sz="8280"/>
            </a:lvl1pPr>
          </a:lstStyle>
          <a:p>
            <a:pPr/>
            <a:r>
              <a:t>RESOURCES in this 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4" name="I make and manipulate lots of images and videos in my day-to-day wor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I make and manipulate lots of images and videos in my day-to-day work.</a:t>
            </a:r>
          </a:p>
        </p:txBody>
      </p:sp>
      <p:pic>
        <p:nvPicPr>
          <p:cNvPr id="195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8" name="I show code and demonstrate these things I do all the time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I show code and demonstrate these things I do all the time.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auto-cropping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Videos from a collection of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Animated GIFs.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YouTube + song metadata → M4A file.</a:t>
            </a:r>
          </a:p>
        </p:txBody>
      </p:sp>
      <p:pic>
        <p:nvPicPr>
          <p:cNvPr id="199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202" name="Functionality comes from three Github repos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t>Functionality comes from three Github repos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4" invalidUrl="" action="" tgtFrame="" tooltip="" history="1" highlightClick="0" endSnd="0"/>
              </a:rPr>
              <a:t>GITHUB GIST THAT MAKES MOVIES FROM IMAGES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5" invalidUrl="" action="" tgtFrame="" tooltip="" history="1" highlightClick="0" endSnd="0"/>
              </a:rPr>
              <a:t>NPRSTUFF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6" invalidUrl="" action="" tgtFrame="" tooltip="" history="1" highlightClick="0" endSnd="0"/>
              </a:rPr>
              <a:t>COVID19_STATS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7" invalidUrl="" action="" tgtFrame="" tooltip="" history="1" highlightClick="0" endSnd="0"/>
              </a:rPr>
              <a:t>HOWDY</a:t>
            </a:r>
          </a:p>
        </p:txBody>
      </p:sp>
      <p:pic>
        <p:nvPicPr>
          <p:cNvPr id="203" name="Profile picture 2012.jpg" descr="Profile picture 2012.jpg"/>
          <p:cNvPicPr>
            <a:picLocks noChangeAspect="1"/>
          </p:cNvPicPr>
          <p:nvPr>
            <p:ph type="pic" idx="21"/>
          </p:nvPr>
        </p:nvPicPr>
        <p:blipFill>
          <a:blip r:embed="rId8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UTOCROPPING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0" name="iwanttobelieve_uncropped.png" descr="iwanttobelieve_uncropp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1" name="First, load image file from the imread function.…"/>
          <p:cNvSpPr txBox="1"/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First, load image file from the </a:t>
            </a:r>
            <a:r>
              <a:rPr u="sng">
                <a:hlinkClick r:id="rId4" invalidUrl="" action="" tgtFrame="" tooltip="" history="1" highlightClick="0" endSnd="0"/>
              </a:rPr>
              <a:t>imread</a:t>
            </a:r>
            <a:r>
              <a:t> function.</a:t>
            </a:r>
          </a:p>
          <a:p>
            <a:pPr lvl="1" marL="12446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imread(…)</a:t>
            </a:r>
          </a:p>
        </p:txBody>
      </p:sp>
      <p:pic>
        <p:nvPicPr>
          <p:cNvPr id="212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>
            <a:extLst/>
          </a:blip>
          <a:srcRect l="175" t="0" r="175" b="0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Image is stored as a 2D numpy.array of RGBA values.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6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>
            <a:extLst/>
          </a:blip>
          <a:srcRect l="175" t="0" r="175" b="0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Just find the first and last pixels in X and Y that are NOT white"/>
          <p:cNvSpPr txBox="1"/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pPr/>
            <a:r>
              <a:t>Just find the first and last pixels in X and Y that are NOT white</a:t>
            </a:r>
          </a:p>
        </p:txBody>
      </p:sp>
      <p:sp>
        <p:nvSpPr>
          <p:cNvPr id="218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That is the bounding box. Crop!</a:t>
            </a:r>
          </a:p>
        </p:txBody>
      </p:sp>
      <p:sp>
        <p:nvSpPr>
          <p:cNvPr id="225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fill="norm" stroke="1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6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fill="norm" stroke="1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7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8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fill="norm" stroke="1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pic>
        <p:nvPicPr>
          <p:cNvPr id="223" name="iwanttobelieve_cropped.png" descr="iwanttobelieve_cropp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4294967295"/>
          </p:nvPr>
        </p:nvSpPr>
        <p:spPr>
          <a:xfrm>
            <a:off x="12056402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ses PyPDF2 and Adobe Ghostscript at a lower level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 invalidUrl="" action="" tgtFrame="" tooltip="" history="1" highlightClick="0" endSnd="0"/>
              </a:rPr>
              <a:t>PyPDF2</a:t>
            </a:r>
            <a:r>
              <a:t> and </a:t>
            </a:r>
            <a:r>
              <a:rPr u="sng">
                <a:hlinkClick r:id="rId4" invalidUrl="" action="" tgtFrame="" tooltip="" history="1" highlightClick="0" endSnd="0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31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